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3"/>
  </p:notesMasterIdLst>
  <p:sldIdLst>
    <p:sldId id="320" r:id="rId2"/>
    <p:sldId id="319" r:id="rId3"/>
    <p:sldId id="321" r:id="rId4"/>
    <p:sldId id="322" r:id="rId5"/>
    <p:sldId id="323" r:id="rId6"/>
    <p:sldId id="324" r:id="rId7"/>
    <p:sldId id="325" r:id="rId8"/>
    <p:sldId id="327" r:id="rId9"/>
    <p:sldId id="326" r:id="rId10"/>
    <p:sldId id="328" r:id="rId11"/>
    <p:sldId id="329" r:id="rId12"/>
    <p:sldId id="331" r:id="rId13"/>
    <p:sldId id="330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3" r:id="rId44"/>
    <p:sldId id="361" r:id="rId45"/>
    <p:sldId id="362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2" r:id="rId54"/>
    <p:sldId id="371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6" r:id="rId64"/>
    <p:sldId id="381" r:id="rId65"/>
    <p:sldId id="382" r:id="rId66"/>
    <p:sldId id="383" r:id="rId67"/>
    <p:sldId id="384" r:id="rId68"/>
    <p:sldId id="385" r:id="rId69"/>
    <p:sldId id="387" r:id="rId70"/>
    <p:sldId id="388" r:id="rId71"/>
    <p:sldId id="256" r:id="rId72"/>
    <p:sldId id="292" r:id="rId73"/>
    <p:sldId id="293" r:id="rId74"/>
    <p:sldId id="294" r:id="rId75"/>
    <p:sldId id="295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  <p:sldId id="310" r:id="rId91"/>
    <p:sldId id="311" r:id="rId92"/>
    <p:sldId id="312" r:id="rId93"/>
    <p:sldId id="258" r:id="rId94"/>
    <p:sldId id="259" r:id="rId95"/>
    <p:sldId id="260" r:id="rId96"/>
    <p:sldId id="261" r:id="rId97"/>
    <p:sldId id="262" r:id="rId98"/>
    <p:sldId id="263" r:id="rId99"/>
    <p:sldId id="264" r:id="rId100"/>
    <p:sldId id="265" r:id="rId101"/>
    <p:sldId id="266" r:id="rId102"/>
    <p:sldId id="267" r:id="rId103"/>
    <p:sldId id="268" r:id="rId104"/>
    <p:sldId id="269" r:id="rId105"/>
    <p:sldId id="270" r:id="rId106"/>
    <p:sldId id="271" r:id="rId107"/>
    <p:sldId id="272" r:id="rId108"/>
    <p:sldId id="273" r:id="rId109"/>
    <p:sldId id="274" r:id="rId110"/>
    <p:sldId id="275" r:id="rId111"/>
    <p:sldId id="276" r:id="rId112"/>
    <p:sldId id="277" r:id="rId113"/>
    <p:sldId id="278" r:id="rId114"/>
    <p:sldId id="279" r:id="rId115"/>
    <p:sldId id="280" r:id="rId116"/>
    <p:sldId id="281" r:id="rId117"/>
    <p:sldId id="282" r:id="rId118"/>
    <p:sldId id="283" r:id="rId119"/>
    <p:sldId id="284" r:id="rId120"/>
    <p:sldId id="285" r:id="rId121"/>
    <p:sldId id="286" r:id="rId122"/>
    <p:sldId id="287" r:id="rId123"/>
    <p:sldId id="288" r:id="rId124"/>
    <p:sldId id="289" r:id="rId125"/>
    <p:sldId id="290" r:id="rId126"/>
    <p:sldId id="291" r:id="rId127"/>
    <p:sldId id="313" r:id="rId128"/>
    <p:sldId id="314" r:id="rId129"/>
    <p:sldId id="315" r:id="rId130"/>
    <p:sldId id="316" r:id="rId131"/>
    <p:sldId id="317" r:id="rId132"/>
  </p:sldIdLst>
  <p:sldSz cx="12192000" cy="6858000"/>
  <p:notesSz cx="6858000" cy="9144000"/>
  <p:embeddedFontLst>
    <p:embeddedFont>
      <p:font typeface="KoPub돋움체 Bold" panose="00000800000000000000" pitchFamily="2" charset="-127"/>
      <p:regular r:id="rId134"/>
      <p:bold r:id="rId135"/>
    </p:embeddedFont>
    <p:embeddedFont>
      <p:font typeface="맑은 고딕" panose="020B0503020000020004" pitchFamily="50" charset="-127"/>
      <p:regular r:id="rId136"/>
      <p:bold r:id="rId1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377" autoAdjust="0"/>
  </p:normalViewPr>
  <p:slideViewPr>
    <p:cSldViewPr snapToGrid="0">
      <p:cViewPr varScale="1">
        <p:scale>
          <a:sx n="81" d="100"/>
          <a:sy n="81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0039-B5EF-44EE-B0C5-2F2B0810DB14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BB3-D602-4771-BEA9-343A2B6B8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225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475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230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6288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8468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966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00942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26274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6305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1183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9889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644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6836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8709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41187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54369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6880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61374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0681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6730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732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9873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11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8062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101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959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0313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0758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700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88028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7629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94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25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833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040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183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97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604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28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79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874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06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1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6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14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55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778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76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0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20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25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15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551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55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26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089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37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72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441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00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16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67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74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4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085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61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19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494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333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72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02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722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1942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1559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147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56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355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186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24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155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294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5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772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317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10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441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066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450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861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116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39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28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520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035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335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451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3258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5851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4915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9477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8710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223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82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318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839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570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871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79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5881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794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615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617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186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772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600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839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336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445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305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064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453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486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4291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859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8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2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3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4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0597-1BB8-481D-A9DA-42B984708F22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158CF6-4E69-4D12-AEED-BAEE285A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822" y="1876425"/>
            <a:ext cx="64389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A7497E-AE9B-4428-ADC9-733647BD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8" y="1762910"/>
            <a:ext cx="2933700" cy="135255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280EDBB-ED30-484C-8A63-A23DE1C4D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911" y="669401"/>
            <a:ext cx="26955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996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50FBAF-89A0-4F1A-AE2A-DAFEA855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03316"/>
            <a:ext cx="10541580" cy="60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972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7C64E-8A43-4ED0-B556-86A1F1593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83" y="625561"/>
            <a:ext cx="11041875" cy="61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951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9B5C8-3B68-4745-A867-05AE8211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44213"/>
            <a:ext cx="11333431" cy="59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891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B15AF2-368F-4AC9-A4B7-391C57D6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95374"/>
            <a:ext cx="10029825" cy="59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20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D1EA6-F77C-4227-9C70-489DE9EF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93888"/>
            <a:ext cx="9532912" cy="60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999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0C358C-F04F-4880-B325-47D6B637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7" y="587015"/>
            <a:ext cx="11315700" cy="60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600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DABCA7-9E80-4CF5-8076-405807D5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64590"/>
            <a:ext cx="102682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14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E65E7D-A082-4C27-B280-4FE1C258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16438"/>
            <a:ext cx="6469200" cy="55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983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AF13D-444C-4C32-8961-17CED2D95647}"/>
              </a:ext>
            </a:extLst>
          </p:cNvPr>
          <p:cNvSpPr txBox="1"/>
          <p:nvPr/>
        </p:nvSpPr>
        <p:spPr>
          <a:xfrm>
            <a:off x="763571" y="1498862"/>
            <a:ext cx="10859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과제</a:t>
            </a:r>
            <a:r>
              <a:rPr lang="en-US" altLang="ko-KR" sz="2800" dirty="0"/>
              <a:t>1</a:t>
            </a:r>
            <a:r>
              <a:rPr lang="ko-KR" altLang="en-US" sz="2800" dirty="0"/>
              <a:t> </a:t>
            </a:r>
            <a:r>
              <a:rPr lang="en-US" altLang="ko-KR" sz="2800" dirty="0"/>
              <a:t>: for </a:t>
            </a:r>
            <a:r>
              <a:rPr lang="ko-KR" altLang="en-US" sz="2800" dirty="0"/>
              <a:t>문을 이용한 구구단 전체 출력 프로그램 만들기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과제</a:t>
            </a:r>
            <a:r>
              <a:rPr lang="en-US" altLang="ko-KR" sz="2800" dirty="0"/>
              <a:t>2 : while</a:t>
            </a:r>
            <a:r>
              <a:rPr lang="ko-KR" altLang="en-US" sz="2800" dirty="0"/>
              <a:t>문을 이용한 구구단 전체 출력 프로그램 만들기</a:t>
            </a:r>
          </a:p>
        </p:txBody>
      </p:sp>
    </p:spTree>
    <p:extLst>
      <p:ext uri="{BB962C8B-B14F-4D97-AF65-F5344CB8AC3E}">
        <p14:creationId xmlns:p14="http://schemas.microsoft.com/office/powerpoint/2010/main" val="16395111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5D58C7-B2CE-4B54-9A35-62FC7B25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6" y="560503"/>
            <a:ext cx="6139576" cy="58021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F18A9-1EBB-4AFD-B79F-7B8E42AA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026490"/>
            <a:ext cx="57150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58F43A8-C273-41C3-B008-D0EA9825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47035"/>
            <a:ext cx="9946662" cy="62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205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48A79-1F19-42B7-B1F8-7CA6D2F50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46" y="828675"/>
            <a:ext cx="5676900" cy="5534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411C9A-E50B-4AC7-A50D-C3065C23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268" y="732541"/>
            <a:ext cx="57435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388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F29549-8D67-4705-A818-2E2A0CD9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7" y="697582"/>
            <a:ext cx="10847982" cy="59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23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0D6808-AC6E-44CC-B183-A0DC286C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586425"/>
            <a:ext cx="11344275" cy="59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394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8A1B48-4630-440C-AB72-D17A6593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766075"/>
            <a:ext cx="11953875" cy="416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625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FF9B3-2660-4BC0-823A-121D51922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633462"/>
            <a:ext cx="10915650" cy="61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569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40E5BC-3F08-48F0-BF7D-A92F1C5A4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93888"/>
            <a:ext cx="11663369" cy="62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88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2A2B5F-8F1A-4B46-B081-AE764BAC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685800"/>
            <a:ext cx="113633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068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11841F-8816-4B36-8A03-D732C33CC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861030"/>
            <a:ext cx="11591925" cy="44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09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8ECF1-A088-40E8-8E90-58302B62F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75" y="800541"/>
            <a:ext cx="10221993" cy="47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294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A6687D-E934-4A78-88E2-720471B9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3" y="847381"/>
            <a:ext cx="11124415" cy="38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4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08E38A-A87C-4EAD-823B-D5767639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793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8184A8-5F0E-4851-9858-0F1790279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7" y="683051"/>
            <a:ext cx="11060900" cy="60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59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883993-DB3B-429C-A12A-44F772E6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" y="615460"/>
            <a:ext cx="5938157" cy="5917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32FECE-E7CF-4457-A92F-68D6F19B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683" y="1066067"/>
            <a:ext cx="57054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014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16EED-31CD-4250-9C68-2F050E97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28650"/>
            <a:ext cx="5724525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8CCF8C-0D62-4D79-835F-0C96C88E5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368" y="628650"/>
            <a:ext cx="57054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213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5750AF-99BA-4DE2-89DE-D1F1A4D8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3" y="643723"/>
            <a:ext cx="11520017" cy="59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89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24BB1-602D-4ACE-9144-23F75CF0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7855"/>
            <a:ext cx="11272157" cy="60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17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E59540-F37C-4F68-AD7F-3146CAC9C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91" y="600075"/>
            <a:ext cx="106013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841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E7746E-2F8A-4154-BBDA-4632D72F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05779"/>
            <a:ext cx="6469342" cy="6085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DBC622-27A1-4A6F-9A59-6C38F02F1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93" y="871537"/>
            <a:ext cx="46386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17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7861F-6BAC-4DF6-8635-898F1293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" y="597877"/>
            <a:ext cx="5275803" cy="6156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7FD11D-B708-4ED0-8752-519DA8EB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92" y="662353"/>
            <a:ext cx="46291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452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51D5F-0BEF-41D8-B1F4-6EDDED2D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7" y="652462"/>
            <a:ext cx="10707199" cy="58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394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B4721-719B-4BE5-8061-8340F427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6" y="800832"/>
            <a:ext cx="106013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AEDCAE-BA77-4801-AAE7-0F41BAD6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37" y="801277"/>
            <a:ext cx="4631701" cy="548168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41A6312-BE46-43A9-848E-8EB7E0508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043" y="597718"/>
            <a:ext cx="2695575" cy="61150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431A847-CBC9-40D0-A0AD-31D6EE142425}"/>
              </a:ext>
            </a:extLst>
          </p:cNvPr>
          <p:cNvSpPr/>
          <p:nvPr/>
        </p:nvSpPr>
        <p:spPr>
          <a:xfrm>
            <a:off x="6036128" y="2630078"/>
            <a:ext cx="1222511" cy="109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282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8F17-C961-4DFC-A2E2-DED4D8F1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3" y="952865"/>
            <a:ext cx="101631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58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433106-27A3-478A-9426-3560B9C3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5" y="647700"/>
            <a:ext cx="106013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39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8831380-363F-444A-82B9-7D8B05C1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7855"/>
            <a:ext cx="11389992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00C7C3-D3A9-42E9-B2C0-A12DBA04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9" y="965412"/>
            <a:ext cx="68199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6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061C70E-7745-427A-98DC-C2BBA564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18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3F3B12-4496-4011-90C4-711B5B412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50730"/>
            <a:ext cx="5796643" cy="610385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6BBEC40-9DFC-4C58-895E-8AD343AF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422" y="650730"/>
            <a:ext cx="2638425" cy="596950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2C03950-CB80-47A4-B685-950A58DDBE84}"/>
              </a:ext>
            </a:extLst>
          </p:cNvPr>
          <p:cNvSpPr/>
          <p:nvPr/>
        </p:nvSpPr>
        <p:spPr>
          <a:xfrm>
            <a:off x="6919274" y="2724346"/>
            <a:ext cx="1093510" cy="100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58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A0759-8DC9-41C5-8683-AE984A06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18755"/>
            <a:ext cx="8607406" cy="62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24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32321B-9826-464D-9EBE-B8AC76E2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300604"/>
            <a:ext cx="61912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1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808E38A-A87C-4EAD-823B-D5767639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314450"/>
            <a:ext cx="8429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로직 처리하기</a:t>
            </a:r>
          </a:p>
        </p:txBody>
      </p:sp>
    </p:spTree>
    <p:extLst>
      <p:ext uri="{BB962C8B-B14F-4D97-AF65-F5344CB8AC3E}">
        <p14:creationId xmlns:p14="http://schemas.microsoft.com/office/powerpoint/2010/main" val="1039142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D7F3D-39A1-4D50-B9F8-522C44C03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052512"/>
            <a:ext cx="80200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16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FB431-4948-412C-93C8-8C57437F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759435"/>
            <a:ext cx="91630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B26777-709D-4D67-94C0-C5FA599B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58" y="685800"/>
            <a:ext cx="8145484" cy="60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1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A62D9-15EB-4781-BD2B-28E42CBA2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58" y="722434"/>
            <a:ext cx="8343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7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610E63-1F60-4BE6-9F16-F02D0064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771525"/>
            <a:ext cx="88201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4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042F3-BB23-4E0B-B177-186DE7F6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2" y="690562"/>
            <a:ext cx="89058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F6CC3-6D4D-43ED-9131-9D402BB6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16" y="659422"/>
            <a:ext cx="8798767" cy="61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6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8DCD68-694B-44E0-870B-3646EE12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90" y="739653"/>
            <a:ext cx="9058275" cy="2143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700BA6-30D4-4584-A7FC-4DD1BFCD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28" y="3127130"/>
            <a:ext cx="83629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6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3285D-7968-448F-B60A-75A85874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971" y="641838"/>
            <a:ext cx="4984057" cy="6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3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CF1E79F-38BA-47B1-A578-B9B580E7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6" y="622169"/>
            <a:ext cx="5041866" cy="594360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4380E37-32ED-426B-B69D-477ED915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68" y="685800"/>
            <a:ext cx="2809875" cy="56769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2E2BF9-EC81-440B-A003-88192F079B6B}"/>
              </a:ext>
            </a:extLst>
          </p:cNvPr>
          <p:cNvSpPr/>
          <p:nvPr/>
        </p:nvSpPr>
        <p:spPr>
          <a:xfrm>
            <a:off x="6183984" y="3007150"/>
            <a:ext cx="735290" cy="697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20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07F4E1-8A47-428D-A315-F99FD732B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599" y="1223596"/>
            <a:ext cx="6267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0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9534F5-0B6C-44B9-A767-AC214667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835268"/>
            <a:ext cx="5139375" cy="58417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95DBC7-9AC8-4511-8FA7-19F09790B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988" y="835268"/>
            <a:ext cx="5072542" cy="576006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E504F2-D925-4CCC-8177-ED4920A87D06}"/>
              </a:ext>
            </a:extLst>
          </p:cNvPr>
          <p:cNvSpPr/>
          <p:nvPr/>
        </p:nvSpPr>
        <p:spPr>
          <a:xfrm>
            <a:off x="5618285" y="2866292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19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E504F2-D925-4CCC-8177-ED4920A87D06}"/>
              </a:ext>
            </a:extLst>
          </p:cNvPr>
          <p:cNvSpPr/>
          <p:nvPr/>
        </p:nvSpPr>
        <p:spPr>
          <a:xfrm>
            <a:off x="5410200" y="30664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E784A-4BA7-44B4-B6CF-20638CB5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97" y="923194"/>
            <a:ext cx="5071207" cy="57776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983E06-BC6A-4300-BCA4-F4B3C04EE714}"/>
              </a:ext>
            </a:extLst>
          </p:cNvPr>
          <p:cNvSpPr/>
          <p:nvPr/>
        </p:nvSpPr>
        <p:spPr>
          <a:xfrm>
            <a:off x="210597" y="2382715"/>
            <a:ext cx="2347965" cy="25497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A23F35-BD79-478B-B333-1E3ED638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67" y="2190750"/>
            <a:ext cx="28670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0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D9BFBB-7893-45BB-9BD4-ECA84B48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132332"/>
            <a:ext cx="4981575" cy="3733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48DA0C-AFA2-4641-8107-5FA847164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386" y="913257"/>
            <a:ext cx="4410075" cy="41719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0462045-F3BF-409C-9301-C5D088C9ADD9}"/>
              </a:ext>
            </a:extLst>
          </p:cNvPr>
          <p:cNvSpPr/>
          <p:nvPr/>
        </p:nvSpPr>
        <p:spPr>
          <a:xfrm>
            <a:off x="5913120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856272-FCE7-49C2-B8C9-E1F5DCFD9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990725"/>
            <a:ext cx="2867025" cy="2876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6BEA8-B06B-4187-A7DF-FE636E2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10" y="1990725"/>
            <a:ext cx="59340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8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40F27-8F04-459A-8E65-1A4DBCCD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687258"/>
            <a:ext cx="4648200" cy="3648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96676F-3E81-4772-9E41-EC15C83A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94" y="1801557"/>
            <a:ext cx="2733675" cy="341947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EC3A0DD-DD41-416F-804A-03EE31709D86}"/>
              </a:ext>
            </a:extLst>
          </p:cNvPr>
          <p:cNvSpPr/>
          <p:nvPr/>
        </p:nvSpPr>
        <p:spPr>
          <a:xfrm>
            <a:off x="5913120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35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FC21BB-5D7A-4B4E-8668-FAC095DF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1181100"/>
            <a:ext cx="6381750" cy="449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B0F1CB-AE70-44FE-8AEC-ECDFD094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318" y="1695450"/>
            <a:ext cx="4581525" cy="34671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5A7602A-BBD7-47E6-946D-5D95D7EFEEEE}"/>
              </a:ext>
            </a:extLst>
          </p:cNvPr>
          <p:cNvSpPr/>
          <p:nvPr/>
        </p:nvSpPr>
        <p:spPr>
          <a:xfrm>
            <a:off x="6668316" y="2998185"/>
            <a:ext cx="685800" cy="430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63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CCC76-4D46-45D4-9FFB-7847E12C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33667"/>
            <a:ext cx="4581525" cy="446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DB299-CD7E-4C18-80FD-9E3D9EB4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8" y="5588317"/>
            <a:ext cx="2324100" cy="1076325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3D8C54D-7DAC-4A85-81D7-6647243B92F1}"/>
              </a:ext>
            </a:extLst>
          </p:cNvPr>
          <p:cNvSpPr/>
          <p:nvPr/>
        </p:nvSpPr>
        <p:spPr>
          <a:xfrm>
            <a:off x="1673352" y="5070595"/>
            <a:ext cx="512064" cy="412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EE7F56-CC35-4351-AD15-EE16F56F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35" y="603370"/>
            <a:ext cx="4591050" cy="44672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BB0747F-0AC8-43E2-83A8-1EA253824B91}"/>
              </a:ext>
            </a:extLst>
          </p:cNvPr>
          <p:cNvSpPr/>
          <p:nvPr/>
        </p:nvSpPr>
        <p:spPr>
          <a:xfrm>
            <a:off x="5074920" y="2926080"/>
            <a:ext cx="88696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5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BCCC76-4D46-45D4-9FFB-7847E12CA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33667"/>
            <a:ext cx="4581525" cy="4467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6DB299-CD7E-4C18-80FD-9E3D9EB4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68" y="5588317"/>
            <a:ext cx="2324100" cy="1076325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3D8C54D-7DAC-4A85-81D7-6647243B92F1}"/>
              </a:ext>
            </a:extLst>
          </p:cNvPr>
          <p:cNvSpPr/>
          <p:nvPr/>
        </p:nvSpPr>
        <p:spPr>
          <a:xfrm>
            <a:off x="1673352" y="5070595"/>
            <a:ext cx="512064" cy="412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EE7F56-CC35-4351-AD15-EE16F56F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35" y="603370"/>
            <a:ext cx="4591050" cy="44672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BB0747F-0AC8-43E2-83A8-1EA253824B91}"/>
              </a:ext>
            </a:extLst>
          </p:cNvPr>
          <p:cNvSpPr/>
          <p:nvPr/>
        </p:nvSpPr>
        <p:spPr>
          <a:xfrm>
            <a:off x="5074920" y="2926080"/>
            <a:ext cx="886968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4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F46A3-D26A-4F0D-ACED-2FD3915F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131379"/>
            <a:ext cx="4591050" cy="4467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40F2C5-EA36-442F-BBBB-D1C35A9F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631" y="1501902"/>
            <a:ext cx="2867025" cy="35433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17D617A-24DC-4F50-B1A3-8C9821E4FEB5}"/>
              </a:ext>
            </a:extLst>
          </p:cNvPr>
          <p:cNvSpPr/>
          <p:nvPr/>
        </p:nvSpPr>
        <p:spPr>
          <a:xfrm>
            <a:off x="5650992" y="2715768"/>
            <a:ext cx="1024128" cy="713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0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7CCBCF-4041-4A1C-928D-921601AA6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7" y="517855"/>
            <a:ext cx="5199824" cy="62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6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36275F-7200-4C8C-B6D3-D0A13113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594360"/>
            <a:ext cx="100965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05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7A22A4-8F29-4520-8ABE-3401A287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456944"/>
            <a:ext cx="6400800" cy="350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0648E9-B45E-42DC-A6B7-333CCB564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769" y="694944"/>
            <a:ext cx="4489074" cy="530447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BCA9141-C948-41B3-A145-AF42AF342DDE}"/>
              </a:ext>
            </a:extLst>
          </p:cNvPr>
          <p:cNvSpPr/>
          <p:nvPr/>
        </p:nvSpPr>
        <p:spPr>
          <a:xfrm>
            <a:off x="6558643" y="2596899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83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49D1FC-FE1D-4F42-893D-5CBAB342A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8" y="606670"/>
            <a:ext cx="10344150" cy="61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78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DC812E-F24B-4D94-8BCE-2D1FDAC1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03255"/>
            <a:ext cx="7192526" cy="625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9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5F850-DF8C-4ECA-8FED-44F57C59A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438656"/>
            <a:ext cx="6400800" cy="350520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FC3968F-372C-4FCC-B7C0-290DF0BAAB03}"/>
              </a:ext>
            </a:extLst>
          </p:cNvPr>
          <p:cNvSpPr/>
          <p:nvPr/>
        </p:nvSpPr>
        <p:spPr>
          <a:xfrm>
            <a:off x="6504214" y="2578611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D0AAE-9DA6-4BAD-A5AD-7142A097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884" y="936974"/>
            <a:ext cx="4264959" cy="49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9A74C-A923-44B6-8AB9-9241ABD5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5" y="589083"/>
            <a:ext cx="3945846" cy="59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7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AAE3A9-1FC5-44E7-BDE1-63AFDD19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5" y="517855"/>
            <a:ext cx="5444532" cy="61634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02CDDC-9B78-4747-A4A1-DB63E8E6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16" y="1223962"/>
            <a:ext cx="4486275" cy="44100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9ACA2FE-5340-494B-BF36-FEA26CC3FECF}"/>
              </a:ext>
            </a:extLst>
          </p:cNvPr>
          <p:cNvSpPr/>
          <p:nvPr/>
        </p:nvSpPr>
        <p:spPr>
          <a:xfrm>
            <a:off x="6036128" y="288634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9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84F7D5-842C-4FBE-ACE2-3EB7268B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6" y="1503118"/>
            <a:ext cx="2943225" cy="4010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4AAAD2-6F63-427B-BBF8-E50B9AB0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942" y="1056542"/>
            <a:ext cx="2924175" cy="5219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0C87DC-A9D5-43D1-953C-40EDE3F2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018" y="605204"/>
            <a:ext cx="2790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73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4D325-4003-4F04-9AE1-8079A339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712176"/>
            <a:ext cx="6562725" cy="55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2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382CD2-E98A-40C2-9D56-5487C1055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2049706"/>
            <a:ext cx="5200650" cy="2600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381C17-608C-4BD8-AEC0-DF321A68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382" y="1090246"/>
            <a:ext cx="4591050" cy="48006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F937A1A-2562-4141-AD11-790A354E6972}"/>
              </a:ext>
            </a:extLst>
          </p:cNvPr>
          <p:cNvSpPr/>
          <p:nvPr/>
        </p:nvSpPr>
        <p:spPr>
          <a:xfrm>
            <a:off x="5912383" y="2895485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6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23B66C-C1D7-4648-B893-A51A1CFF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4" y="1197547"/>
            <a:ext cx="50958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40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F8021D-71DE-4B94-81A1-266314EF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0" y="1004887"/>
            <a:ext cx="4581525" cy="4848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611909-C74E-4BAA-8C79-37B57DAF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91" y="1075225"/>
            <a:ext cx="4591050" cy="48482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8BB62FA-40DD-47A1-9017-6C99731E8BF1}"/>
              </a:ext>
            </a:extLst>
          </p:cNvPr>
          <p:cNvSpPr/>
          <p:nvPr/>
        </p:nvSpPr>
        <p:spPr>
          <a:xfrm>
            <a:off x="5325325" y="2886692"/>
            <a:ext cx="921126" cy="612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66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DFC441-32A3-4097-8407-EF8D67F5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57" y="608867"/>
            <a:ext cx="5295900" cy="1085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BF7B8F-5616-4722-93CC-AFE47F841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846" y="3693867"/>
            <a:ext cx="6477000" cy="214312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C535B56-A061-4276-8AFA-02746218DF67}"/>
              </a:ext>
            </a:extLst>
          </p:cNvPr>
          <p:cNvSpPr/>
          <p:nvPr/>
        </p:nvSpPr>
        <p:spPr>
          <a:xfrm>
            <a:off x="5199184" y="2170234"/>
            <a:ext cx="896816" cy="7239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08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35BB1-EEA5-4273-A0F8-24261BAC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07" y="1626210"/>
            <a:ext cx="75342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37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 로직 처리하기</a:t>
            </a:r>
          </a:p>
        </p:txBody>
      </p:sp>
    </p:spTree>
    <p:extLst>
      <p:ext uri="{BB962C8B-B14F-4D97-AF65-F5344CB8AC3E}">
        <p14:creationId xmlns:p14="http://schemas.microsoft.com/office/powerpoint/2010/main" val="2887763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111462-EF5C-452A-A2AD-6B021571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71" y="562632"/>
            <a:ext cx="5791200" cy="638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B68E73-DE45-4F31-8B03-93109CD6F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1839896"/>
            <a:ext cx="5934075" cy="2990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03296-B0E1-4295-ABD2-ECB2180CF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068" y="1713322"/>
            <a:ext cx="4676775" cy="36576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D93FA99-7590-4709-AAE8-B80B107AAFAF}"/>
              </a:ext>
            </a:extLst>
          </p:cNvPr>
          <p:cNvSpPr/>
          <p:nvPr/>
        </p:nvSpPr>
        <p:spPr>
          <a:xfrm>
            <a:off x="6438507" y="3167406"/>
            <a:ext cx="584462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90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0EA9A-84D2-418B-8CEC-270094FF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5" y="1579677"/>
            <a:ext cx="2819400" cy="3981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91E6F4-642C-42D6-93CC-000B12B8A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73" y="2145628"/>
            <a:ext cx="62388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91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6C85C5-1433-44B8-92A2-9BCE9CD2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4" y="750216"/>
            <a:ext cx="4876800" cy="5791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287DA2-7C69-4396-939B-7FE1C5382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66" y="1487274"/>
            <a:ext cx="2752725" cy="36195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352702C-ECC4-46B0-8C76-644ADCA93FA5}"/>
              </a:ext>
            </a:extLst>
          </p:cNvPr>
          <p:cNvSpPr/>
          <p:nvPr/>
        </p:nvSpPr>
        <p:spPr>
          <a:xfrm>
            <a:off x="6438506" y="3167406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5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FBBCE4-DFBA-444E-AD7B-754E75CD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79" y="742950"/>
            <a:ext cx="86868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2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AA5EA1-D494-4980-A117-92954ECA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0" y="593888"/>
            <a:ext cx="7345006" cy="60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9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DAF4BF-0F57-4667-B462-AEFE7684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9A5B08-A53A-42BA-BE47-2400D7260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94" y="886120"/>
            <a:ext cx="4489449" cy="530174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173025-12F0-472D-8326-08E98759D63D}"/>
              </a:ext>
            </a:extLst>
          </p:cNvPr>
          <p:cNvSpPr/>
          <p:nvPr/>
        </p:nvSpPr>
        <p:spPr>
          <a:xfrm>
            <a:off x="6490282" y="3109912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8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E07F3B2-1B43-452C-8C95-F8A05455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851" y="1630543"/>
            <a:ext cx="67532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36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C480E5-012A-459E-9829-9D870EB6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842962"/>
            <a:ext cx="104203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E56C7F-ECEC-411C-8465-CBBD4711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666750"/>
            <a:ext cx="79819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5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9B30A5-9E37-487A-8917-FCFB2AF49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343025"/>
            <a:ext cx="6810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4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F0AF5-C4DC-470E-80DB-A4E1638B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2014537"/>
            <a:ext cx="74295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FBA69F-4ADD-4F99-8F62-67AA2D7F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598873"/>
            <a:ext cx="6238875" cy="30003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F4E1C4-92DE-49D4-B78B-E6D849F26896}"/>
              </a:ext>
            </a:extLst>
          </p:cNvPr>
          <p:cNvSpPr/>
          <p:nvPr/>
        </p:nvSpPr>
        <p:spPr>
          <a:xfrm>
            <a:off x="6537416" y="286481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03835-CF2D-47C0-9849-797E1AA2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963" y="760183"/>
            <a:ext cx="4664576" cy="548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98777-4E61-45D7-A323-60F699DB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472746"/>
            <a:ext cx="4687534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97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D1D51-D992-4F72-A1F1-F1F5AB23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9" y="1487766"/>
            <a:ext cx="6067425" cy="3524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A72199-351A-4DD4-9B9F-1CC834CE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506" y="1076325"/>
            <a:ext cx="4638675" cy="47053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AB6886-7DC4-42F6-AFE3-158395AE1758}"/>
              </a:ext>
            </a:extLst>
          </p:cNvPr>
          <p:cNvSpPr/>
          <p:nvPr/>
        </p:nvSpPr>
        <p:spPr>
          <a:xfrm>
            <a:off x="6362601" y="2790825"/>
            <a:ext cx="895547" cy="638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68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24384-B1F7-4903-AEDC-61D16969A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3" y="638175"/>
            <a:ext cx="78390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4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809FF5-3BC7-414D-B1F6-74428878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30" y="1333500"/>
            <a:ext cx="8305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2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4DBDA-D95C-4C4D-B8D1-DA17D98E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14" y="855188"/>
            <a:ext cx="5886450" cy="3714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1AA6D-F7EA-4EA4-A0C2-D95D61E3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83" y="2676525"/>
            <a:ext cx="5943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0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82D415B-0AB2-4AF4-9D14-3B668C41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669303"/>
            <a:ext cx="9001125" cy="614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57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9648B5-217E-4E0A-BEC6-CCA86592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" y="723016"/>
            <a:ext cx="5943600" cy="3752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A5653F-841D-4E6A-8F2C-EEF0B6B5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772" y="2831918"/>
            <a:ext cx="59340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6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JSP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동작</a:t>
            </a:r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원리</a:t>
            </a:r>
          </a:p>
        </p:txBody>
      </p:sp>
    </p:spTree>
    <p:extLst>
      <p:ext uri="{BB962C8B-B14F-4D97-AF65-F5344CB8AC3E}">
        <p14:creationId xmlns:p14="http://schemas.microsoft.com/office/powerpoint/2010/main" val="32804204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27A3D-F889-4075-B87F-9F055E58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73" y="1473527"/>
            <a:ext cx="75342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8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D2822D-C114-421A-9E44-1006B864E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69" y="928429"/>
            <a:ext cx="4797940" cy="5434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644C2D-5B02-4D22-B94A-2EBA3E85A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284" y="768175"/>
            <a:ext cx="5222184" cy="55945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A95F048-A666-48DB-949A-E9A784F7DC87}"/>
              </a:ext>
            </a:extLst>
          </p:cNvPr>
          <p:cNvSpPr/>
          <p:nvPr/>
        </p:nvSpPr>
        <p:spPr>
          <a:xfrm>
            <a:off x="5552388" y="3101419"/>
            <a:ext cx="688156" cy="54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36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324F24-3DA9-4218-A6FD-0C1FA189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75" y="754145"/>
            <a:ext cx="5076410" cy="57362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C12B9D-5416-4763-907F-B874F119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471" y="1394725"/>
            <a:ext cx="2676525" cy="420052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CF54D2A-8D61-4198-B09F-18CFD3C1FA3D}"/>
              </a:ext>
            </a:extLst>
          </p:cNvPr>
          <p:cNvSpPr/>
          <p:nvPr/>
        </p:nvSpPr>
        <p:spPr>
          <a:xfrm>
            <a:off x="6344239" y="2705493"/>
            <a:ext cx="1244338" cy="723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557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D6DA9D-B7F7-49F3-A4BC-59CF2401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675026"/>
            <a:ext cx="8496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98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42074E-CEA8-4CEA-BC7D-A24BADD6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11" y="943465"/>
            <a:ext cx="4977108" cy="5497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DC3903-E31A-4539-A8A6-CDE419C7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061" y="1363155"/>
            <a:ext cx="2762250" cy="39243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2DAD232-A6F7-4B72-AA07-73734C4EFB28}"/>
              </a:ext>
            </a:extLst>
          </p:cNvPr>
          <p:cNvSpPr/>
          <p:nvPr/>
        </p:nvSpPr>
        <p:spPr>
          <a:xfrm>
            <a:off x="6372520" y="2865748"/>
            <a:ext cx="791851" cy="631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11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78A02-9C6A-4CA2-8B47-BF3D0AC0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976312"/>
            <a:ext cx="78962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23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724D1-4BDF-4225-99A3-2E39F071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745060"/>
            <a:ext cx="5753100" cy="5838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27D806-6A4D-4636-B338-8F5770D31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745060"/>
            <a:ext cx="5734050" cy="58578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0846971-55C3-4E16-8385-A9E983CAF477}"/>
              </a:ext>
            </a:extLst>
          </p:cNvPr>
          <p:cNvSpPr/>
          <p:nvPr/>
        </p:nvSpPr>
        <p:spPr>
          <a:xfrm>
            <a:off x="6036128" y="3308807"/>
            <a:ext cx="361950" cy="405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12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6822D1-F15F-420A-B6FB-88B51EA3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3" y="704751"/>
            <a:ext cx="6683885" cy="38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8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3D24A-7BD8-4F69-83E6-B0DB0EDD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03" y="682118"/>
            <a:ext cx="8315325" cy="56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90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C184D-E87C-4F65-864E-F8D1DACB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359" y="1440436"/>
            <a:ext cx="57912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3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818A6-7744-4580-BE1D-403E9801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036948"/>
            <a:ext cx="5135633" cy="5425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E99A4-16BE-4C0A-84B0-87095B110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67" y="1036948"/>
            <a:ext cx="5167729" cy="542568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1C91729-BDC8-4BB1-B777-35CE4B318F6F}"/>
              </a:ext>
            </a:extLst>
          </p:cNvPr>
          <p:cNvSpPr/>
          <p:nvPr/>
        </p:nvSpPr>
        <p:spPr>
          <a:xfrm>
            <a:off x="5590095" y="3129699"/>
            <a:ext cx="707010" cy="490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943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4B9A14-BC86-44B8-BA52-7F6D5665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90" y="1217874"/>
            <a:ext cx="93630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80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1EBC609-ED71-44AA-844A-7CBD8980B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610" y="1192082"/>
            <a:ext cx="8229600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200" dirty="0"/>
              <a:t>JSP </a:t>
            </a:r>
            <a:r>
              <a:rPr lang="ko-KR" altLang="en-US" sz="2200" dirty="0"/>
              <a:t>파일의 변환</a:t>
            </a:r>
            <a:endParaRPr lang="en-US" altLang="ko-KR" sz="22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959C917-0348-4624-BAED-1EBEC38C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6578" y="3234298"/>
            <a:ext cx="146051" cy="1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6BC9AC9-1CC7-47C8-B56C-3C59103D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38" y="1696609"/>
            <a:ext cx="86868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193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E57BCE1-66C7-4E27-9385-EDB8CD333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367" y="1314630"/>
            <a:ext cx="8229600" cy="464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800" b="1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ko-KR" sz="2200" dirty="0"/>
              <a:t>JSP </a:t>
            </a:r>
            <a:r>
              <a:rPr lang="ko-KR" altLang="en-US" sz="2200" dirty="0"/>
              <a:t>파일의 동작단계</a:t>
            </a:r>
            <a:endParaRPr lang="en-US" altLang="ko-KR" sz="22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D4E120E-A85C-4B70-96D6-9E4747E1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751" y="2052023"/>
            <a:ext cx="7395820" cy="390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4933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AE236D-08E3-41C9-B0AD-45608D12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9" y="610800"/>
            <a:ext cx="10759267" cy="61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564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70302-D806-45E4-AAA7-6B7484E96F61}"/>
              </a:ext>
            </a:extLst>
          </p:cNvPr>
          <p:cNvSpPr txBox="1"/>
          <p:nvPr/>
        </p:nvSpPr>
        <p:spPr>
          <a:xfrm>
            <a:off x="157843" y="606466"/>
            <a:ext cx="1195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C:\eGovFrameDev-3.10.0-64bit\workspace\.metadata\.plugins\org.eclipse.wst.server.core\tmp0\work\Catalina\localhost\myapp\org\apache\jsp\chap01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FEC5DC-8094-456B-B7A0-96C95F95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1" y="2077334"/>
            <a:ext cx="11020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919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7FD11-A0C1-4517-8411-2E058105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3" y="622169"/>
            <a:ext cx="6804203" cy="62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64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1B904E-896D-451A-9A64-58822608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4" y="537609"/>
            <a:ext cx="10127316" cy="6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171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68A5A1-C551-4A7A-B518-55EB6067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7011"/>
            <a:ext cx="12192000" cy="58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5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비즈니스로직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1EF2A-4196-400C-8E1B-55F2097F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0" y="1446601"/>
            <a:ext cx="5585283" cy="425808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046B37-3A2C-40A0-BBD2-C04A67FF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727" y="1153312"/>
            <a:ext cx="5231729" cy="510201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214A529-AA3D-40D9-8E4D-42289B8718D2}"/>
              </a:ext>
            </a:extLst>
          </p:cNvPr>
          <p:cNvSpPr/>
          <p:nvPr/>
        </p:nvSpPr>
        <p:spPr>
          <a:xfrm>
            <a:off x="6096000" y="3026004"/>
            <a:ext cx="474482" cy="631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048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2A277-0C21-4EA6-8E75-2EE1FA3C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93889"/>
            <a:ext cx="6515100" cy="59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33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B44959-E6C4-4E45-8672-78CCECFD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069598"/>
            <a:ext cx="70485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252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JSP 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41418953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9991D8-F4F6-4760-996D-51332376A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73217"/>
            <a:ext cx="4788424" cy="60103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19D18F-38ED-41C1-AAC2-239664C0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579" y="673217"/>
            <a:ext cx="5715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722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A55ACD-2B22-4953-BBC7-710EFFEBE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9" y="672887"/>
            <a:ext cx="10826881" cy="59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05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CB6E3-A448-4CD1-91A7-707120A3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631596"/>
            <a:ext cx="11001032" cy="59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90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24879D-93F7-46F3-A418-1F33E75F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8" y="721642"/>
            <a:ext cx="98107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458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702DB-7496-48E9-B47A-1E656AEE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87" y="602696"/>
            <a:ext cx="7728142" cy="60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74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44A819-04A5-43F2-83EE-463476465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3" y="695324"/>
            <a:ext cx="10270798" cy="59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250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기초강좌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_1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42B6EB-6DC8-40EA-9ADC-556CE281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6" y="593888"/>
            <a:ext cx="7096125" cy="59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24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477</Words>
  <Application>Microsoft Office PowerPoint</Application>
  <PresentationFormat>와이드스크린</PresentationFormat>
  <Paragraphs>264</Paragraphs>
  <Slides>131</Slides>
  <Notes>127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36" baseType="lpstr">
      <vt:lpstr>맑은 고딕</vt:lpstr>
      <vt:lpstr>Wingdings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한국전력공사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배수미</dc:creator>
  <cp:lastModifiedBy>서 대원</cp:lastModifiedBy>
  <cp:revision>79</cp:revision>
  <dcterms:created xsi:type="dcterms:W3CDTF">2020-03-23T02:43:54Z</dcterms:created>
  <dcterms:modified xsi:type="dcterms:W3CDTF">2021-09-18T09:18:44Z</dcterms:modified>
</cp:coreProperties>
</file>